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133" y="-2486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13/2/2023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13/2/2023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13/2/2023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9" y="0"/>
            <a:ext cx="10644702" cy="15122525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13/2/2023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38188" y="3083688"/>
            <a:ext cx="9145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Ι. ΛΙΟΛΗ ΚΑΙ ΣΙΑ Ο.Ε. που εδρεύει στην περιφέρεια Αττικής εντάχθηκε στη Δράση «Αναβάθμιση πολύ μικρών &amp; μικρών επιχειρήσεων για την ανάπτυξη των ικανοτήτων τους στις νέες αγορές»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έχει ως στόχο την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ποιότητας των προσφερόμενων προϊόντων και υπηρεσιών ή τη δημιουργία νέων προϊόντων/υπηρεσιών τα οποία θα καλύπτουν συγκεκριμένες ανάγκες της αγοράς. Επίσης, τα επενδυτικά σχέδια δύνανται να στοχεύουν στην μείωση του κόστους ή την αύξηση της αποτελεσματικότητας των λειτουργικών και παραγωγικών διαδικασιών και αφορά όλες τις περιφέρειες της χώρας.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200.000,00€ εκ των οποίων η δημόσια δαπάνη ανέρχεται σε 100.000,00€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02184" y="5184998"/>
            <a:ext cx="9217024" cy="641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εγκαταστάσεις και περιβάλλων χώρος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Άυλες Δαπάνες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(υφιστάμενο ή/και νέο προσωπικό)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η οποία λειτουργεί σε έναν νευραλγικό τομέα της ελληνικής οικονομίας, αποφέροντας οφέλη στην ανταγωνιστικότητα της χώρας καθώς και στην τοπική οικονομία και στην αγορά στην οποία εδρεύει. </a:t>
            </a: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274</Words>
  <Application>Microsoft Office PowerPoint</Application>
  <PresentationFormat>Προσαρμογή</PresentationFormat>
  <Paragraphs>23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Ero Goulielmaki</cp:lastModifiedBy>
  <cp:revision>36</cp:revision>
  <dcterms:created xsi:type="dcterms:W3CDTF">2018-02-13T12:16:57Z</dcterms:created>
  <dcterms:modified xsi:type="dcterms:W3CDTF">2023-02-13T11:55:14Z</dcterms:modified>
</cp:coreProperties>
</file>